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57" r:id="rId3"/>
    <p:sldId id="256" r:id="rId4"/>
    <p:sldId id="261" r:id="rId5"/>
    <p:sldId id="258" r:id="rId6"/>
    <p:sldId id="278" r:id="rId7"/>
    <p:sldId id="259" r:id="rId8"/>
    <p:sldId id="276" r:id="rId9"/>
    <p:sldId id="260" r:id="rId10"/>
    <p:sldId id="263" r:id="rId11"/>
    <p:sldId id="272" r:id="rId12"/>
    <p:sldId id="266" r:id="rId13"/>
    <p:sldId id="268" r:id="rId14"/>
    <p:sldId id="283" r:id="rId15"/>
    <p:sldId id="267" r:id="rId16"/>
    <p:sldId id="282" r:id="rId17"/>
    <p:sldId id="262" r:id="rId18"/>
    <p:sldId id="284" r:id="rId19"/>
    <p:sldId id="269" r:id="rId20"/>
    <p:sldId id="273" r:id="rId21"/>
    <p:sldId id="285" r:id="rId22"/>
    <p:sldId id="270" r:id="rId23"/>
    <p:sldId id="287" r:id="rId24"/>
    <p:sldId id="271" r:id="rId25"/>
    <p:sldId id="286" r:id="rId26"/>
    <p:sldId id="281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45"/>
    <a:srgbClr val="03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2" autoAdjust="0"/>
    <p:restoredTop sz="94633" autoAdjust="0"/>
  </p:normalViewPr>
  <p:slideViewPr>
    <p:cSldViewPr>
      <p:cViewPr>
        <p:scale>
          <a:sx n="80" d="100"/>
          <a:sy n="80" d="100"/>
        </p:scale>
        <p:origin x="-231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B14AF7-02FC-42DB-A4D1-A37AF2A3F388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8AA365-8430-4C2D-8BD7-633E3EFBD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5373216"/>
            <a:ext cx="8496300" cy="112553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ln w="12700">
                  <a:solidFill>
                    <a:srgbClr val="0B0345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Тематична  </a:t>
            </a:r>
            <a:r>
              <a:rPr lang="uk-UA" sz="3600" dirty="0">
                <a:ln w="12700">
                  <a:solidFill>
                    <a:srgbClr val="0B0345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книжкова виставка </a:t>
            </a:r>
            <a:r>
              <a:rPr lang="uk-UA" sz="3600" dirty="0" smtClean="0">
                <a:ln w="12700">
                  <a:solidFill>
                    <a:srgbClr val="0B0345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до 70-річчя Великої Перемоги</a:t>
            </a:r>
            <a:br>
              <a:rPr lang="uk-UA" sz="3600" dirty="0" smtClean="0">
                <a:ln w="12700">
                  <a:solidFill>
                    <a:srgbClr val="0B0345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</a:br>
            <a:endParaRPr lang="ru-RU" sz="3600" dirty="0">
              <a:ln w="12700">
                <a:solidFill>
                  <a:srgbClr val="0B0345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430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uk-UA" sz="3300" b="1" dirty="0" smtClean="0">
                <a:ln w="12700">
                  <a:solidFill>
                    <a:srgbClr val="0B0345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«Перемога і пам’ять – запорука єднання»</a:t>
            </a:r>
            <a:endParaRPr lang="uk-UA" sz="3300" b="1" dirty="0">
              <a:ln w="12700">
                <a:solidFill>
                  <a:srgbClr val="0B0345"/>
                </a:solidFill>
              </a:ln>
              <a:solidFill>
                <a:schemeClr val="accent6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3106018"/>
      </p:ext>
    </p:extLst>
  </p:cSld>
  <p:clrMapOvr>
    <a:masterClrMapping/>
  </p:clrMapOvr>
  <p:transition spd="med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88832" cy="785024"/>
          </a:xfrm>
        </p:spPr>
        <p:txBody>
          <a:bodyPr/>
          <a:lstStyle/>
          <a:p>
            <a:pPr algn="ctr">
              <a:buNone/>
            </a:pPr>
            <a:r>
              <a:rPr lang="uk-UA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НАВІЧНО В ПАМ’ЯТІ НАРОДНІЙ </a:t>
            </a:r>
            <a:endParaRPr lang="ru-RU" sz="32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80309" y="764704"/>
            <a:ext cx="4572000" cy="230425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2800" dirty="0" smtClean="0"/>
              <a:t>Партизанська преса часів війни та маловідомі документи оживають на сторінках  книги</a:t>
            </a:r>
          </a:p>
          <a:p>
            <a:pPr marL="45720" indent="0" algn="just">
              <a:buNone/>
            </a:pPr>
            <a:endParaRPr lang="uk-UA" sz="2000" dirty="0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28" y="620688"/>
            <a:ext cx="4109332" cy="5983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biblio\Desktop\выставка война\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2641811" cy="3522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1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00800" cy="57606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СЛУЖИЛИ ДВА </a:t>
            </a:r>
            <a:r>
              <a:rPr lang="uk-UA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ТОВАРИША</a:t>
            </a:r>
            <a:endParaRPr lang="uk-UA" sz="32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39952" y="1196752"/>
            <a:ext cx="4680520" cy="28083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 є місце справжній чоловічій дружбі там, де ллється кров і там де війна?</a:t>
            </a:r>
          </a:p>
          <a:p>
            <a:pPr marL="45720" indent="0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 як склалася їхня доля після війни…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biblio\Desktop\выставка война\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816424" cy="51655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blio\Desktop\выставка война\nl_19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712174" cy="2181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24479" cy="57606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МЕМОРІАЛ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НАД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ДНІПРОМ</a:t>
            </a:r>
            <a:endParaRPr lang="ru-RU" sz="36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355976" y="1268760"/>
            <a:ext cx="446449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схилах Дніпра на варті миру і спокою стоїть Батьківщина-Мати. Це не просто меморіал – це музей</a:t>
            </a:r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пам'яті. </a:t>
            </a:r>
          </a:p>
          <a:p>
            <a:pPr marL="45720" indent="0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чи знали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</a:t>
            </a:r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що на щиті меморіалу є оглядовий майданчик, з якого Київ як на долоні</a:t>
            </a:r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5122" name="Picture 2" descr="C:\Users\biblio\Desktop\выставка война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9063"/>
            <a:ext cx="4213300" cy="5493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7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64896" cy="72008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БОЙОВА СЛАВА ДНІПРОПЕТРОВЩИНИ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</a:br>
            <a:endParaRPr lang="ru-RU" sz="28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11960" y="908720"/>
            <a:ext cx="4752528" cy="4680520"/>
          </a:xfrm>
        </p:spPr>
        <p:txBody>
          <a:bodyPr>
            <a:noAutofit/>
          </a:bodyPr>
          <a:lstStyle/>
          <a:p>
            <a:pPr marL="0" lvl="5" indent="0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5" indent="0">
              <a:lnSpc>
                <a:spcPct val="150000"/>
              </a:lnSpc>
              <a:buNone/>
            </a:pPr>
            <a:endParaRPr lang="uk-U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5" indent="0">
              <a:lnSpc>
                <a:spcPct val="150000"/>
              </a:lnSpc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Які вони, ті герої, що захищали свою Вітчизну? Звідки вони? </a:t>
            </a:r>
          </a:p>
          <a:p>
            <a:pPr marL="0" lvl="5" indent="0">
              <a:lnSpc>
                <a:spcPct val="150000"/>
              </a:lnSpc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Вони з Дніпропетровщини!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5"/>
            <a:ext cx="3672408" cy="5544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268760"/>
            <a:ext cx="4536504" cy="5294242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0" dirty="0" smtClean="0">
                <a:effectLst/>
              </a:rPr>
              <a:t/>
            </a:r>
            <a:br>
              <a:rPr lang="en-US" sz="2800" b="0" dirty="0" smtClean="0">
                <a:effectLst/>
              </a:rPr>
            </a:br>
            <a:r>
              <a:rPr lang="uk-UA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Війна викарбувала їх імена на меморіальних дошках.</a:t>
            </a:r>
            <a:br>
              <a:rPr lang="uk-UA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uk-UA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Пам’ять про воєнні часи залишиться назавжди в історії жителів Нікопольського краю</a:t>
            </a:r>
            <a:endParaRPr lang="uk-UA" sz="2800" b="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60648"/>
            <a:ext cx="6453336" cy="75326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uk-UA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НІКОПОЛЬ В ПОЛУМ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’</a:t>
            </a:r>
            <a:r>
              <a:rPr lang="uk-UA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Ї ВІЙНИ</a:t>
            </a:r>
            <a:endParaRPr lang="uk-UA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9219" name="Picture 3" descr="C:\Users\biblio\Desktop\выставка война\DEvGGNYDN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672408" cy="5438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792088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ІСТОРИЧНА ПАМ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’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ЯТЬ ДНІПРОПЕТРОВЩИНИ</a:t>
            </a:r>
            <a:endParaRPr lang="ru-RU" sz="28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39952" y="1052736"/>
            <a:ext cx="4680520" cy="5183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endParaRPr lang="en-US" sz="2800" dirty="0" smtClean="0"/>
          </a:p>
          <a:p>
            <a:pPr marL="0" indent="46038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Якою була Дніпропетровщина за часи війни? Якими були люди, вулиці? 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Зробимо стрибок у минуле, на 70 років потому. </a:t>
            </a:r>
          </a:p>
          <a:p>
            <a:pPr marL="0" indent="0" algn="just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Цікаво? Тоді читайте!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C:\Users\biblio\Desktop\выставка война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7692"/>
            <a:ext cx="3739880" cy="5281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512511" cy="67545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В</a:t>
            </a:r>
            <a:r>
              <a:rPr lang="uk-UA" sz="36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ІЙНА БЕЗ ПРАВА ЗАБУТТЯ</a:t>
            </a:r>
            <a:r>
              <a:rPr lang="ru-RU" sz="2400" dirty="0" smtClean="0">
                <a:latin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</a:rPr>
            </a:br>
            <a:endParaRPr lang="ru-RU" sz="24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39952" y="1124744"/>
            <a:ext cx="4608511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Проза і поетичні твори від користувачів дніпропетровських бібліотек, переможців літературного конкурсу 2005 року</a:t>
            </a:r>
            <a:endParaRPr lang="uk-UA" sz="3200" dirty="0" smtClean="0"/>
          </a:p>
          <a:p>
            <a:pPr algn="just">
              <a:buNone/>
            </a:pPr>
            <a:endParaRPr lang="ru-RU" sz="3200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916865"/>
            <a:ext cx="3816424" cy="5680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3"/>
            <a:ext cx="9144000" cy="6884033"/>
          </a:xfrm>
        </p:spPr>
      </p:pic>
    </p:spTree>
    <p:extLst>
      <p:ext uri="{BB962C8B-B14F-4D97-AF65-F5344CB8AC3E}">
        <p14:creationId xmlns:p14="http://schemas.microsoft.com/office/powerpoint/2010/main" val="32543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53380"/>
            <a:ext cx="6512511" cy="65534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FF0000"/>
                </a:solidFill>
                <a:effectLst/>
              </a:rPr>
              <a:t>ПАМ’ЯТЬ ВІЧНА</a:t>
            </a:r>
            <a:endParaRPr lang="uk-UA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39952" y="1423070"/>
            <a:ext cx="4672608" cy="48862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Пам'ять – велика сила, дарована людині Богом і природою. </a:t>
            </a:r>
          </a:p>
          <a:p>
            <a:pPr marL="45720" indent="0">
              <a:buNone/>
            </a:pPr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 доки живуть люди, буде зберігатися пам’ять про  їх предків</a:t>
            </a:r>
            <a:endParaRPr lang="uk-UA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C:\Users\biblio\Desktop\выставка война\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551037" cy="5107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4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76664" cy="576064"/>
          </a:xfrm>
        </p:spPr>
        <p:txBody>
          <a:bodyPr/>
          <a:lstStyle/>
          <a:p>
            <a:pPr algn="ctr">
              <a:buNone/>
            </a:pPr>
            <a:r>
              <a:rPr lang="uk-UA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ВУЛИЦІ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uk-UA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ПАМ'ЯТАЮТЬ…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39952" y="1052736"/>
            <a:ext cx="4716016" cy="5472608"/>
          </a:xfrm>
        </p:spPr>
        <p:txBody>
          <a:bodyPr>
            <a:normAutofit fontScale="40000" lnSpcReduction="20000"/>
          </a:bodyPr>
          <a:lstStyle/>
          <a:p>
            <a:pPr marL="177800" indent="-177800">
              <a:lnSpc>
                <a:spcPct val="170000"/>
              </a:lnSpc>
              <a:buNone/>
            </a:pPr>
            <a:r>
              <a:rPr lang="ru-RU" dirty="0" smtClean="0"/>
              <a:t>  </a:t>
            </a:r>
            <a:r>
              <a:rPr lang="en-US" dirty="0" smtClean="0"/>
              <a:t>   </a:t>
            </a:r>
          </a:p>
          <a:p>
            <a:pPr marL="177800" indent="-177800">
              <a:lnSpc>
                <a:spcPct val="170000"/>
              </a:lnSpc>
              <a:buNone/>
            </a:pPr>
            <a:endParaRPr lang="en-US" sz="5100" dirty="0"/>
          </a:p>
          <a:p>
            <a:pPr marL="95250" indent="0">
              <a:lnSpc>
                <a:spcPct val="120000"/>
              </a:lnSpc>
              <a:buNone/>
            </a:pPr>
            <a:r>
              <a:rPr lang="uk-UA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Є спогади, які не неможливо віддати навіть за скарб.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Адже вони дорожче. </a:t>
            </a:r>
          </a:p>
          <a:p>
            <a:pPr marL="95250" indent="0">
              <a:lnSpc>
                <a:spcPct val="120000"/>
              </a:lnSpc>
              <a:buNone/>
            </a:pPr>
            <a:r>
              <a:rPr lang="uk-UA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Вони – дорогоцінні камені пам'яті</a:t>
            </a:r>
            <a:r>
              <a:rPr lang="ru-RU" sz="8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7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7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80" y="908720"/>
            <a:ext cx="4222696" cy="5760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9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92088"/>
          </a:xfrm>
        </p:spPr>
        <p:txBody>
          <a:bodyPr/>
          <a:lstStyle/>
          <a:p>
            <a:pPr algn="ctr">
              <a:buNone/>
            </a:pPr>
            <a:r>
              <a:rPr lang="uk-UA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ВІЙНА </a:t>
            </a:r>
            <a:r>
              <a:rPr lang="uk-UA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19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39</a:t>
            </a:r>
            <a:r>
              <a:rPr lang="uk-UA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-1945 </a:t>
            </a:r>
            <a:r>
              <a:rPr lang="uk-UA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рр. ЧЕРЕЗ ФОТООБ'ЄКТИВ</a:t>
            </a:r>
            <a:endParaRPr lang="uk-UA" sz="28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44008" y="764704"/>
            <a:ext cx="4499992" cy="57606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«…не забувайте нас, не забувайте нас! Не гребуйте жахом нашої смерті!»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endParaRPr lang="uk-U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400 знімків, 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257 фронтових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кінооператорів,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фотокореспондентів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270 сторінок історії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4" name="Picture 2" descr="\\Tower-prime\печать\Вiддiл соцiокультурний\ajnj\IMG_3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040559" cy="396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301520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З виставкою Ви зможете ознайомитись в холі Дніпропетровської обласної універсальної  наукової бібліотеки імені Первоучителів слов’янських  Кирила і Мефодія </a:t>
            </a:r>
            <a:br>
              <a:rPr lang="uk-UA" sz="3600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</a:br>
            <a:r>
              <a:rPr lang="uk-UA" sz="3600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</a:rPr>
              <a:t>за адресою: вул. Ю.Савченка, 10</a:t>
            </a:r>
            <a:endParaRPr lang="ru-RU" sz="3600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35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772816"/>
            <a:ext cx="4860032" cy="468052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Причини та наслідки однієї з найбільших і найтрагічніших подій в історії Українського народу XX століття – Другої світової війни</a:t>
            </a:r>
          </a:p>
          <a:p>
            <a:pPr algn="just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280920" cy="93610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ДРУГА СВІТОВА ВІЙНА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/>
                <a:latin typeface="Cambria" pitchFamily="18" charset="0"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В ІСТОРИЧНІЙ ПАМ'ЯТІ УКРАЇНИ</a:t>
            </a:r>
            <a:endParaRPr lang="uk-UA" sz="24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3782"/>
            <a:ext cx="3888432" cy="5520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15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836712"/>
          </a:xfrm>
        </p:spPr>
        <p:txBody>
          <a:bodyPr/>
          <a:lstStyle/>
          <a:p>
            <a:pPr lvl="0" algn="ctr">
              <a:buNone/>
            </a:pPr>
            <a:r>
              <a:rPr lang="uk-UA" sz="3800" dirty="0" smtClean="0">
                <a:solidFill>
                  <a:srgbClr val="FF0000"/>
                </a:solidFill>
                <a:effectLst/>
              </a:rPr>
              <a:t>АРХІВИ ОКУПАЦІЇ 1941-1944 років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endParaRPr lang="ru-RU" sz="28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23928" y="1412776"/>
            <a:ext cx="4715920" cy="2808312"/>
          </a:xfrm>
        </p:spPr>
        <p:txBody>
          <a:bodyPr>
            <a:normAutofit/>
          </a:bodyPr>
          <a:lstStyle/>
          <a:p>
            <a:pPr marL="44450" indent="0" algn="ctr">
              <a:buNone/>
            </a:pPr>
            <a:r>
              <a:rPr lang="uk-UA" sz="2900" dirty="0" smtClean="0"/>
              <a:t>Під </a:t>
            </a:r>
            <a:r>
              <a:rPr lang="uk-UA" sz="2900" dirty="0"/>
              <a:t>грифом </a:t>
            </a:r>
            <a:r>
              <a:rPr lang="uk-UA" sz="2900" b="1" dirty="0" smtClean="0">
                <a:solidFill>
                  <a:srgbClr val="FF0000"/>
                </a:solidFill>
              </a:rPr>
              <a:t>СЕКРЕТНО!</a:t>
            </a:r>
          </a:p>
          <a:p>
            <a:pPr marL="44450" indent="0">
              <a:buNone/>
            </a:pPr>
            <a:r>
              <a:rPr lang="uk-UA" sz="2900" dirty="0" smtClean="0"/>
              <a:t> </a:t>
            </a:r>
          </a:p>
          <a:p>
            <a:pPr marL="44450" indent="0">
              <a:buNone/>
            </a:pPr>
            <a:r>
              <a:rPr lang="uk-UA" sz="2900" dirty="0" smtClean="0"/>
              <a:t>Архівні документи стають доступними для дослідників </a:t>
            </a: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927" y="908720"/>
            <a:ext cx="3537977" cy="5805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 descr="C:\Users\biblio\Downloads\topsecr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384376" cy="228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56" y="116632"/>
            <a:ext cx="91440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ІСТОРІЯ ВІЙН І ЗБРОЙНИХ КОНФЛІКТІВ В УКРАЇНІ:</a:t>
            </a:r>
            <a:br>
              <a:rPr lang="uk-UA" sz="2800" dirty="0" smtClean="0">
                <a:solidFill>
                  <a:srgbClr val="FF0000"/>
                </a:solidFill>
                <a:effectLst/>
                <a:latin typeface="Cambria" pitchFamily="18" charset="0"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ЕНЦИКЛОПЕДИЧНИЙ ДОВІДНИК</a:t>
            </a:r>
            <a:endParaRPr lang="uk-UA" sz="2400" dirty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1556792"/>
            <a:ext cx="4860032" cy="4968552"/>
          </a:xfrm>
        </p:spPr>
        <p:txBody>
          <a:bodyPr>
            <a:normAutofit fontScale="92500" lnSpcReduction="20000"/>
          </a:bodyPr>
          <a:lstStyle/>
          <a:p>
            <a:pPr marL="276225" indent="0">
              <a:lnSpc>
                <a:spcPct val="150000"/>
              </a:lnSpc>
              <a:buNone/>
            </a:pPr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Історія розвитку військового мистецтва України та постаті видатних вітчизняних полководців – про все це, і багато інше  дізнавайтесь на сторінках цієї книги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6" y="1052736"/>
            <a:ext cx="3810380" cy="5661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498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732240" cy="980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0000"/>
                </a:solidFill>
                <a:effectLst/>
                <a:latin typeface="+mn-lt"/>
              </a:rPr>
              <a:t>ДІВЧАТА У СІРИХ ШИНЕЛЯХ</a:t>
            </a:r>
            <a:endParaRPr lang="ru-RU" sz="36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1052736"/>
            <a:ext cx="5256584" cy="2592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 — світу основа</a:t>
            </a:r>
            <a:r>
              <a:rPr lang="uk-U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 дня золотого </a:t>
            </a:r>
            <a:r>
              <a:rPr lang="uk-U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дзвінкі ковалі,</a:t>
            </a:r>
          </a:p>
          <a:p>
            <a:pPr marL="45720" indent="0">
              <a:buNone/>
            </a:pPr>
            <a:r>
              <a:rPr lang="uk-U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 — щастя, Ви — слава,</a:t>
            </a:r>
          </a:p>
          <a:p>
            <a:pPr marL="45720" indent="0">
              <a:buNone/>
            </a:pPr>
            <a:r>
              <a:rPr lang="uk-UA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 — мир на землі!</a:t>
            </a:r>
          </a:p>
          <a:p>
            <a:pPr marL="45720" indent="0">
              <a:buNone/>
            </a:pP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888431" cy="5688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biblio\Desktop\выставка война\zinki0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047397" cy="2929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719"/>
            <a:ext cx="8820472" cy="1269480"/>
          </a:xfrm>
        </p:spPr>
        <p:txBody>
          <a:bodyPr/>
          <a:lstStyle/>
          <a:p>
            <a:pPr lvl="0" algn="ctr">
              <a:buNone/>
            </a:pPr>
            <a:r>
              <a:rPr lang="uk-UA" sz="3200" dirty="0" smtClean="0">
                <a:solidFill>
                  <a:srgbClr val="FF0000"/>
                </a:solidFill>
                <a:effectLst/>
                <a:latin typeface="+mn-lt"/>
              </a:rPr>
              <a:t>УКРАЇНА В ДРУГІЙ СВІТОВІЙ ВІЙНІ: ПОГЛЯД З XXI СТОЛІТТЯ. ІСТОРИЧНІ НАРИСИ 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779912" y="1340768"/>
            <a:ext cx="504056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 погляну я навколо,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 бачу села, бачу поле,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Вітчизну бачу я свою.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 то садок, чи тополина –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Усе це рідна Україна,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Яку я з горем впізнаю.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І, може б, не впізнав, та люди,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Які збігались звідусюди,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Повідали її ім’я.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 чорний люд, і ця руїна…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Невже це ти, моя Вкраїно,</a:t>
            </a:r>
            <a:b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Мій біль і радосте моя?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003" y="1412776"/>
            <a:ext cx="3903697" cy="5256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/>
      </p:transition>
    </mc:Choice>
    <mc:Fallback xmlns="">
      <p:transition spd="slow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2055</TotalTime>
  <Words>403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Тематична  книжкова виставка до 70-річчя Великої Перемоги </vt:lpstr>
      <vt:lpstr>Презентация PowerPoint</vt:lpstr>
      <vt:lpstr>ДРУГА СВІТОВА ВІЙНА  В ІСТОРИЧНІЙ ПАМ'ЯТІ УКРАЇНИ</vt:lpstr>
      <vt:lpstr>АРХІВИ ОКУПАЦІЇ 1941-1944 років </vt:lpstr>
      <vt:lpstr>ІСТОРІЯ ВІЙН І ЗБРОЙНИХ КОНФЛІКТІВ В УКРАЇНІ:  ЕНЦИКЛОПЕДИЧНИЙ ДОВІДНИК</vt:lpstr>
      <vt:lpstr>Презентация PowerPoint</vt:lpstr>
      <vt:lpstr>ДІВЧАТА У СІРИХ ШИНЕЛЯХ</vt:lpstr>
      <vt:lpstr>Презентация PowerPoint</vt:lpstr>
      <vt:lpstr>УКРАЇНА В ДРУГІЙ СВІТОВІЙ ВІЙНІ: ПОГЛЯД З XXI СТОЛІТТЯ. ІСТОРИЧНІ НАРИСИ  </vt:lpstr>
      <vt:lpstr>НАВІЧНО В ПАМ’ЯТІ НАРОДНІЙ </vt:lpstr>
      <vt:lpstr>Презентация PowerPoint</vt:lpstr>
      <vt:lpstr>СЛУЖИЛИ ДВА ТОВАРИША</vt:lpstr>
      <vt:lpstr>МЕМОРІАЛ  НАД  ДНІПРОМ</vt:lpstr>
      <vt:lpstr>Презентация PowerPoint</vt:lpstr>
      <vt:lpstr>БОЙОВА СЛАВА ДНІПРОПЕТРОВЩИНИ </vt:lpstr>
      <vt:lpstr> Війна викарбувала їх імена на меморіальних дошках. Пам’ять про воєнні часи залишиться назавжди в історії жителів Нікопольського краю</vt:lpstr>
      <vt:lpstr>ІСТОРИЧНА ПАМ’ЯТЬ ДНІПРОПЕТРОВЩИНИ</vt:lpstr>
      <vt:lpstr>Презентация PowerPoint</vt:lpstr>
      <vt:lpstr>ВІЙНА БЕЗ ПРАВА ЗАБУТТЯ </vt:lpstr>
      <vt:lpstr>ПАМ’ЯТЬ ВІЧНА</vt:lpstr>
      <vt:lpstr>Презентация PowerPoint</vt:lpstr>
      <vt:lpstr>ВУЛИЦІ ПАМ'ЯТАЮТЬ… </vt:lpstr>
      <vt:lpstr>Презентация PowerPoint</vt:lpstr>
      <vt:lpstr>ВІЙНА 1939-1945 рр. ЧЕРЕЗ ФОТООБ'ЄКТИВ</vt:lpstr>
      <vt:lpstr>Презентация PowerPoint</vt:lpstr>
      <vt:lpstr>З виставкою Ви зможете ознайомитись в холі Дніпропетровської обласної універсальної  наукової бібліотеки імені Первоучителів слов’янських  Кирила і Мефодія  за адресою: вул. Ю.Савченка, 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интернет класса</dc:creator>
  <cp:lastModifiedBy>Юлия Зюлева</cp:lastModifiedBy>
  <cp:revision>155</cp:revision>
  <dcterms:created xsi:type="dcterms:W3CDTF">2015-02-13T13:07:41Z</dcterms:created>
  <dcterms:modified xsi:type="dcterms:W3CDTF">2015-05-06T09:02:57Z</dcterms:modified>
</cp:coreProperties>
</file>